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7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0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2445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2445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2445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0050"/>
            <a:ext cx="5410200" cy="50800"/>
          </a:xfrm>
          <a:custGeom>
            <a:avLst/>
            <a:gdLst/>
            <a:ahLst/>
            <a:cxnLst/>
            <a:rect l="l" t="t" r="r" b="b"/>
            <a:pathLst>
              <a:path w="5410200" h="50800">
                <a:moveTo>
                  <a:pt x="0" y="50800"/>
                </a:moveTo>
                <a:lnTo>
                  <a:pt x="5410200" y="50800"/>
                </a:lnTo>
                <a:lnTo>
                  <a:pt x="54102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85580" cy="307975"/>
          </a:xfrm>
          <a:custGeom>
            <a:avLst/>
            <a:gdLst/>
            <a:ahLst/>
            <a:cxnLst/>
            <a:rect l="l" t="t" r="r" b="b"/>
            <a:pathLst>
              <a:path w="9085580" h="307975">
                <a:moveTo>
                  <a:pt x="9044051" y="0"/>
                </a:moveTo>
                <a:lnTo>
                  <a:pt x="0" y="0"/>
                </a:lnTo>
                <a:lnTo>
                  <a:pt x="0" y="307975"/>
                </a:lnTo>
                <a:lnTo>
                  <a:pt x="9044051" y="307975"/>
                </a:lnTo>
                <a:lnTo>
                  <a:pt x="9044051" y="0"/>
                </a:lnTo>
                <a:close/>
              </a:path>
              <a:path w="9085580" h="307975">
                <a:moveTo>
                  <a:pt x="9085326" y="0"/>
                </a:moveTo>
                <a:lnTo>
                  <a:pt x="9072626" y="0"/>
                </a:lnTo>
                <a:lnTo>
                  <a:pt x="9072626" y="307975"/>
                </a:lnTo>
                <a:lnTo>
                  <a:pt x="9085326" y="307975"/>
                </a:lnTo>
                <a:lnTo>
                  <a:pt x="9085326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2476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24" y="307975"/>
                </a:lnTo>
                <a:lnTo>
                  <a:pt x="1524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7974"/>
            <a:ext cx="9085580" cy="132080"/>
          </a:xfrm>
          <a:custGeom>
            <a:avLst/>
            <a:gdLst/>
            <a:ahLst/>
            <a:cxnLst/>
            <a:rect l="l" t="t" r="r" b="b"/>
            <a:pathLst>
              <a:path w="9085580" h="132079">
                <a:moveTo>
                  <a:pt x="9044051" y="0"/>
                </a:moveTo>
                <a:lnTo>
                  <a:pt x="0" y="0"/>
                </a:lnTo>
                <a:lnTo>
                  <a:pt x="0" y="92075"/>
                </a:lnTo>
                <a:lnTo>
                  <a:pt x="9044051" y="92075"/>
                </a:lnTo>
                <a:lnTo>
                  <a:pt x="9044051" y="0"/>
                </a:lnTo>
                <a:close/>
              </a:path>
              <a:path w="9085580" h="132079">
                <a:moveTo>
                  <a:pt x="9085326" y="0"/>
                </a:moveTo>
                <a:lnTo>
                  <a:pt x="9072626" y="0"/>
                </a:lnTo>
                <a:lnTo>
                  <a:pt x="9072626" y="131826"/>
                </a:lnTo>
                <a:lnTo>
                  <a:pt x="9085326" y="131826"/>
                </a:lnTo>
                <a:lnTo>
                  <a:pt x="9085326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2476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24" y="92075"/>
                </a:lnTo>
                <a:lnTo>
                  <a:pt x="1524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60362"/>
            <a:ext cx="3634104" cy="80010"/>
          </a:xfrm>
          <a:custGeom>
            <a:avLst/>
            <a:gdLst/>
            <a:ahLst/>
            <a:cxnLst/>
            <a:rect l="l" t="t" r="r" b="b"/>
            <a:pathLst>
              <a:path w="3634104" h="80009">
                <a:moveTo>
                  <a:pt x="0" y="79438"/>
                </a:moveTo>
                <a:lnTo>
                  <a:pt x="3633851" y="79438"/>
                </a:lnTo>
                <a:lnTo>
                  <a:pt x="3633851" y="0"/>
                </a:lnTo>
                <a:lnTo>
                  <a:pt x="0" y="0"/>
                </a:lnTo>
                <a:lnTo>
                  <a:pt x="0" y="79438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142476" y="360362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438"/>
                </a:moveTo>
                <a:lnTo>
                  <a:pt x="1524" y="79438"/>
                </a:lnTo>
                <a:lnTo>
                  <a:pt x="1524" y="0"/>
                </a:lnTo>
                <a:lnTo>
                  <a:pt x="0" y="0"/>
                </a:lnTo>
                <a:lnTo>
                  <a:pt x="0" y="79438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10200" y="439800"/>
            <a:ext cx="3733800" cy="180975"/>
          </a:xfrm>
          <a:custGeom>
            <a:avLst/>
            <a:gdLst/>
            <a:ahLst/>
            <a:cxnLst/>
            <a:rect l="l" t="t" r="r" b="b"/>
            <a:pathLst>
              <a:path w="3733800" h="180975">
                <a:moveTo>
                  <a:pt x="3733800" y="0"/>
                </a:moveTo>
                <a:lnTo>
                  <a:pt x="3732276" y="0"/>
                </a:lnTo>
                <a:lnTo>
                  <a:pt x="3732276" y="149225"/>
                </a:lnTo>
                <a:lnTo>
                  <a:pt x="3675126" y="149225"/>
                </a:lnTo>
                <a:lnTo>
                  <a:pt x="3675126" y="0"/>
                </a:lnTo>
                <a:lnTo>
                  <a:pt x="3662426" y="0"/>
                </a:lnTo>
                <a:lnTo>
                  <a:pt x="3662426" y="149225"/>
                </a:lnTo>
                <a:lnTo>
                  <a:pt x="3662426" y="179324"/>
                </a:lnTo>
                <a:lnTo>
                  <a:pt x="3633851" y="179324"/>
                </a:lnTo>
                <a:lnTo>
                  <a:pt x="3633851" y="149225"/>
                </a:lnTo>
                <a:lnTo>
                  <a:pt x="3633851" y="0"/>
                </a:lnTo>
                <a:lnTo>
                  <a:pt x="0" y="0"/>
                </a:lnTo>
                <a:lnTo>
                  <a:pt x="0" y="149225"/>
                </a:lnTo>
                <a:lnTo>
                  <a:pt x="0" y="179324"/>
                </a:lnTo>
                <a:lnTo>
                  <a:pt x="0" y="180975"/>
                </a:lnTo>
                <a:lnTo>
                  <a:pt x="3733800" y="180975"/>
                </a:lnTo>
                <a:lnTo>
                  <a:pt x="3733800" y="179324"/>
                </a:lnTo>
                <a:lnTo>
                  <a:pt x="3733800" y="149225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07025" y="496950"/>
            <a:ext cx="3567429" cy="128905"/>
          </a:xfrm>
          <a:custGeom>
            <a:avLst/>
            <a:gdLst/>
            <a:ahLst/>
            <a:cxnLst/>
            <a:rect l="l" t="t" r="r" b="b"/>
            <a:pathLst>
              <a:path w="3567429" h="128904">
                <a:moveTo>
                  <a:pt x="3063875" y="2032"/>
                </a:moveTo>
                <a:lnTo>
                  <a:pt x="3061716" y="0"/>
                </a:lnTo>
                <a:lnTo>
                  <a:pt x="2159" y="0"/>
                </a:lnTo>
                <a:lnTo>
                  <a:pt x="0" y="2032"/>
                </a:lnTo>
                <a:lnTo>
                  <a:pt x="0" y="26416"/>
                </a:lnTo>
                <a:lnTo>
                  <a:pt x="2159" y="28575"/>
                </a:lnTo>
                <a:lnTo>
                  <a:pt x="3061716" y="28575"/>
                </a:lnTo>
                <a:lnTo>
                  <a:pt x="3063875" y="26416"/>
                </a:lnTo>
                <a:lnTo>
                  <a:pt x="3063875" y="2032"/>
                </a:lnTo>
                <a:close/>
              </a:path>
              <a:path w="3567429" h="128904">
                <a:moveTo>
                  <a:pt x="3567176" y="94742"/>
                </a:moveTo>
                <a:lnTo>
                  <a:pt x="3564382" y="92075"/>
                </a:lnTo>
                <a:lnTo>
                  <a:pt x="1969643" y="92075"/>
                </a:lnTo>
                <a:lnTo>
                  <a:pt x="1966976" y="94742"/>
                </a:lnTo>
                <a:lnTo>
                  <a:pt x="1966976" y="125857"/>
                </a:lnTo>
                <a:lnTo>
                  <a:pt x="1969643" y="128524"/>
                </a:lnTo>
                <a:lnTo>
                  <a:pt x="3564382" y="128524"/>
                </a:lnTo>
                <a:lnTo>
                  <a:pt x="3567176" y="125857"/>
                </a:lnTo>
                <a:lnTo>
                  <a:pt x="3567176" y="94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85326" y="0"/>
            <a:ext cx="57150" cy="621030"/>
          </a:xfrm>
          <a:custGeom>
            <a:avLst/>
            <a:gdLst/>
            <a:ahLst/>
            <a:cxnLst/>
            <a:rect l="l" t="t" r="r" b="b"/>
            <a:pathLst>
              <a:path w="57150" h="621030">
                <a:moveTo>
                  <a:pt x="57150" y="0"/>
                </a:moveTo>
                <a:lnTo>
                  <a:pt x="0" y="0"/>
                </a:lnTo>
                <a:lnTo>
                  <a:pt x="0" y="620712"/>
                </a:lnTo>
                <a:lnTo>
                  <a:pt x="57150" y="620712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025001" y="0"/>
            <a:ext cx="9525" cy="621030"/>
          </a:xfrm>
          <a:custGeom>
            <a:avLst/>
            <a:gdLst/>
            <a:ahLst/>
            <a:cxnLst/>
            <a:rect l="l" t="t" r="r" b="b"/>
            <a:pathLst>
              <a:path w="9525" h="621030">
                <a:moveTo>
                  <a:pt x="9525" y="0"/>
                </a:moveTo>
                <a:lnTo>
                  <a:pt x="0" y="0"/>
                </a:lnTo>
                <a:lnTo>
                  <a:pt x="0" y="620712"/>
                </a:lnTo>
                <a:lnTo>
                  <a:pt x="9525" y="620712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75725" y="0"/>
            <a:ext cx="27305" cy="621030"/>
          </a:xfrm>
          <a:custGeom>
            <a:avLst/>
            <a:gdLst/>
            <a:ahLst/>
            <a:cxnLst/>
            <a:rect l="l" t="t" r="r" b="b"/>
            <a:pathLst>
              <a:path w="27304" h="621030">
                <a:moveTo>
                  <a:pt x="26988" y="0"/>
                </a:moveTo>
                <a:lnTo>
                  <a:pt x="0" y="0"/>
                </a:lnTo>
                <a:lnTo>
                  <a:pt x="0" y="620712"/>
                </a:lnTo>
                <a:lnTo>
                  <a:pt x="26988" y="620712"/>
                </a:lnTo>
                <a:lnTo>
                  <a:pt x="2698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915400" y="63"/>
            <a:ext cx="55880" cy="586105"/>
          </a:xfrm>
          <a:custGeom>
            <a:avLst/>
            <a:gdLst/>
            <a:ahLst/>
            <a:cxnLst/>
            <a:rect l="l" t="t" r="r" b="b"/>
            <a:pathLst>
              <a:path w="55879" h="586105">
                <a:moveTo>
                  <a:pt x="55563" y="0"/>
                </a:moveTo>
                <a:lnTo>
                  <a:pt x="0" y="0"/>
                </a:lnTo>
                <a:lnTo>
                  <a:pt x="0" y="585787"/>
                </a:lnTo>
                <a:lnTo>
                  <a:pt x="55563" y="585787"/>
                </a:lnTo>
                <a:lnTo>
                  <a:pt x="55563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874125" y="63"/>
            <a:ext cx="8255" cy="586105"/>
          </a:xfrm>
          <a:custGeom>
            <a:avLst/>
            <a:gdLst/>
            <a:ahLst/>
            <a:cxnLst/>
            <a:rect l="l" t="t" r="r" b="b"/>
            <a:pathLst>
              <a:path w="8254" h="586105">
                <a:moveTo>
                  <a:pt x="7938" y="0"/>
                </a:moveTo>
                <a:lnTo>
                  <a:pt x="0" y="0"/>
                </a:lnTo>
                <a:lnTo>
                  <a:pt x="0" y="585787"/>
                </a:lnTo>
                <a:lnTo>
                  <a:pt x="7938" y="585787"/>
                </a:lnTo>
                <a:lnTo>
                  <a:pt x="7938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717" y="952880"/>
            <a:ext cx="766856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2445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F:\23%20&#1092;&#1077;&#1074;&#1088;&#1072;&#1083;&#1103;\&#1052;&#1099;%20&#1040;&#1088;&#1084;&#1080;&#1103;%20&#1053;&#1072;&#1088;&#1086;&#1076;&#1072;%20&#1074;&#1080;&#1076;&#1077;&#1086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4201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111"/>
                </a:moveTo>
                <a:lnTo>
                  <a:pt x="3733800" y="3111"/>
                </a:lnTo>
                <a:lnTo>
                  <a:pt x="3733800" y="0"/>
                </a:lnTo>
                <a:lnTo>
                  <a:pt x="0" y="0"/>
                </a:lnTo>
                <a:lnTo>
                  <a:pt x="0" y="311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208780"/>
            <a:chOff x="0" y="0"/>
            <a:chExt cx="9144000" cy="4208780"/>
          </a:xfrm>
        </p:grpSpPr>
        <p:sp>
          <p:nvSpPr>
            <p:cNvPr id="4" name="object 4"/>
            <p:cNvSpPr/>
            <p:nvPr/>
          </p:nvSpPr>
          <p:spPr>
            <a:xfrm>
              <a:off x="5410200" y="3897312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0" y="192087"/>
                  </a:lnTo>
                  <a:lnTo>
                    <a:pt x="3733800" y="192087"/>
                  </a:lnTo>
                  <a:lnTo>
                    <a:pt x="3733800" y="16351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480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733800" y="952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4076"/>
              <a:ext cx="1965325" cy="19050"/>
            </a:xfrm>
            <a:custGeom>
              <a:avLst/>
              <a:gdLst/>
              <a:ahLst/>
              <a:cxnLst/>
              <a:rect l="l" t="t" r="r" b="b"/>
              <a:pathLst>
                <a:path w="1965325" h="19050">
                  <a:moveTo>
                    <a:pt x="196532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65325" y="19050"/>
                  </a:lnTo>
                  <a:lnTo>
                    <a:pt x="1965325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199001"/>
              <a:ext cx="1965325" cy="9525"/>
            </a:xfrm>
            <a:custGeom>
              <a:avLst/>
              <a:gdLst/>
              <a:ahLst/>
              <a:cxnLst/>
              <a:rect l="l" t="t" r="r" b="b"/>
              <a:pathLst>
                <a:path w="1965325" h="9525">
                  <a:moveTo>
                    <a:pt x="19653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965325" y="9525"/>
                  </a:lnTo>
                  <a:lnTo>
                    <a:pt x="1965325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7429" cy="135255"/>
            </a:xfrm>
            <a:custGeom>
              <a:avLst/>
              <a:gdLst/>
              <a:ahLst/>
              <a:cxnLst/>
              <a:rect l="l" t="t" r="r" b="b"/>
              <a:pathLst>
                <a:path w="3567429" h="135254">
                  <a:moveTo>
                    <a:pt x="3063875" y="2032"/>
                  </a:moveTo>
                  <a:lnTo>
                    <a:pt x="3061843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25019"/>
                  </a:lnTo>
                  <a:lnTo>
                    <a:pt x="2032" y="26924"/>
                  </a:lnTo>
                  <a:lnTo>
                    <a:pt x="3061843" y="26924"/>
                  </a:lnTo>
                  <a:lnTo>
                    <a:pt x="3063875" y="25019"/>
                  </a:lnTo>
                  <a:lnTo>
                    <a:pt x="3063875" y="2032"/>
                  </a:lnTo>
                  <a:close/>
                </a:path>
                <a:path w="3567429" h="135254">
                  <a:moveTo>
                    <a:pt x="3567176" y="101092"/>
                  </a:moveTo>
                  <a:lnTo>
                    <a:pt x="3564382" y="98425"/>
                  </a:lnTo>
                  <a:lnTo>
                    <a:pt x="1969643" y="98425"/>
                  </a:lnTo>
                  <a:lnTo>
                    <a:pt x="1966976" y="101092"/>
                  </a:lnTo>
                  <a:lnTo>
                    <a:pt x="1966976" y="132207"/>
                  </a:lnTo>
                  <a:lnTo>
                    <a:pt x="1969643" y="134874"/>
                  </a:lnTo>
                  <a:lnTo>
                    <a:pt x="3564382" y="134874"/>
                  </a:lnTo>
                  <a:lnTo>
                    <a:pt x="3567176" y="132207"/>
                  </a:lnTo>
                  <a:lnTo>
                    <a:pt x="3567176" y="1010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350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9144000" y="0"/>
                  </a:moveTo>
                  <a:lnTo>
                    <a:pt x="0" y="0"/>
                  </a:lnTo>
                  <a:lnTo>
                    <a:pt x="0" y="74549"/>
                  </a:lnTo>
                  <a:lnTo>
                    <a:pt x="0" y="77851"/>
                  </a:lnTo>
                  <a:lnTo>
                    <a:pt x="9144000" y="77851"/>
                  </a:lnTo>
                  <a:lnTo>
                    <a:pt x="9144000" y="7454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2050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6413500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6413500" y="114300"/>
                  </a:lnTo>
                  <a:lnTo>
                    <a:pt x="6413500" y="188849"/>
                  </a:lnTo>
                  <a:lnTo>
                    <a:pt x="9144000" y="188849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3127" y="4053916"/>
            <a:ext cx="7065645" cy="2383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algn="ctr">
              <a:lnSpc>
                <a:spcPct val="100000"/>
              </a:lnSpc>
              <a:spcBef>
                <a:spcPts val="95"/>
              </a:spcBef>
              <a:tabLst>
                <a:tab pos="3752850" algn="l"/>
              </a:tabLst>
            </a:pPr>
            <a:r>
              <a:rPr sz="4300" spc="-5" dirty="0" smtClean="0">
                <a:solidFill>
                  <a:srgbClr val="C00000"/>
                </a:solidFill>
                <a:latin typeface="Trebuchet MS"/>
                <a:cs typeface="Trebuchet MS"/>
              </a:rPr>
              <a:t>23 </a:t>
            </a:r>
            <a:r>
              <a:rPr sz="4300" spc="-5" dirty="0">
                <a:solidFill>
                  <a:srgbClr val="C00000"/>
                </a:solidFill>
                <a:latin typeface="Trebuchet MS"/>
                <a:cs typeface="Trebuchet MS"/>
              </a:rPr>
              <a:t>февраля</a:t>
            </a:r>
            <a:r>
              <a:rPr sz="4300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300" spc="-5" dirty="0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endParaRPr sz="4300" dirty="0">
              <a:latin typeface="Trebuchet MS"/>
              <a:cs typeface="Trebuchet MS"/>
            </a:endParaRPr>
          </a:p>
          <a:p>
            <a:pPr marL="1082675" marR="979805" algn="ctr">
              <a:lnSpc>
                <a:spcPct val="100000"/>
              </a:lnSpc>
            </a:pPr>
            <a:r>
              <a:rPr sz="4300" spc="-10" dirty="0">
                <a:solidFill>
                  <a:srgbClr val="C00000"/>
                </a:solidFill>
                <a:latin typeface="Trebuchet MS"/>
                <a:cs typeface="Trebuchet MS"/>
              </a:rPr>
              <a:t>«ДЕНЬ</a:t>
            </a:r>
            <a:r>
              <a:rPr sz="4300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300" spc="-5" dirty="0">
                <a:solidFill>
                  <a:srgbClr val="C00000"/>
                </a:solidFill>
                <a:latin typeface="Trebuchet MS"/>
                <a:cs typeface="Trebuchet MS"/>
              </a:rPr>
              <a:t>ЗАЩИТНИКА  ОТЕЧЕСТВА»</a:t>
            </a:r>
            <a:endParaRPr sz="4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880"/>
            <a:ext cx="7110881" cy="1846659"/>
          </a:xfrm>
        </p:spPr>
        <p:txBody>
          <a:bodyPr/>
          <a:lstStyle/>
          <a:p>
            <a:pPr algn="ctr"/>
            <a:r>
              <a:rPr lang="ru-RU" sz="6000" u="sng" dirty="0" smtClean="0">
                <a:solidFill>
                  <a:srgbClr val="C00000"/>
                </a:solidFill>
              </a:rPr>
              <a:t>Самому весёлому </a:t>
            </a:r>
            <a:br>
              <a:rPr lang="ru-RU" sz="6000" u="sng" dirty="0" smtClean="0">
                <a:solidFill>
                  <a:srgbClr val="C00000"/>
                </a:solidFill>
              </a:rPr>
            </a:br>
            <a:endParaRPr lang="ru-RU" sz="60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880"/>
            <a:ext cx="7110881" cy="6524863"/>
          </a:xfrm>
        </p:spPr>
        <p:txBody>
          <a:bodyPr/>
          <a:lstStyle/>
          <a:p>
            <a:pPr algn="ctr"/>
            <a:r>
              <a:rPr lang="ru-RU" sz="4000" u="sng" dirty="0" smtClean="0">
                <a:solidFill>
                  <a:srgbClr val="C00000"/>
                </a:solidFill>
              </a:rPr>
              <a:t>Марату</a:t>
            </a:r>
            <a:r>
              <a:rPr lang="ru-RU" sz="4000" i="1" dirty="0" smtClean="0"/>
              <a:t>                                                                                               </a:t>
            </a:r>
            <a:r>
              <a:rPr lang="ru-RU" sz="4000" dirty="0" smtClean="0"/>
              <a:t>Ты – веселый самый в классе,</a:t>
            </a:r>
            <a:br>
              <a:rPr lang="ru-RU" sz="4000" dirty="0" smtClean="0"/>
            </a:br>
            <a:r>
              <a:rPr lang="ru-RU" sz="4000" dirty="0" smtClean="0"/>
              <a:t> Мастер шуток и острот.</a:t>
            </a:r>
            <a:br>
              <a:rPr lang="ru-RU" sz="4000" dirty="0" smtClean="0"/>
            </a:br>
            <a:r>
              <a:rPr lang="ru-RU" sz="4000" dirty="0" smtClean="0"/>
              <a:t> У тебя всегда в запасе</a:t>
            </a:r>
            <a:br>
              <a:rPr lang="ru-RU" sz="4000" dirty="0" smtClean="0"/>
            </a:br>
            <a:r>
              <a:rPr lang="ru-RU" sz="4000" dirty="0" smtClean="0"/>
              <a:t> Есть </a:t>
            </a:r>
            <a:r>
              <a:rPr lang="ru-RU" sz="4000" dirty="0" err="1" smtClean="0"/>
              <a:t>свежайший</a:t>
            </a:r>
            <a:r>
              <a:rPr lang="ru-RU" sz="4000" dirty="0" smtClean="0"/>
              <a:t> анекдот.</a:t>
            </a:r>
            <a:br>
              <a:rPr lang="ru-RU" sz="4000" dirty="0" smtClean="0"/>
            </a:br>
            <a:r>
              <a:rPr lang="ru-RU" sz="4000" dirty="0" smtClean="0"/>
              <a:t> На уроках не боишься</a:t>
            </a:r>
            <a:br>
              <a:rPr lang="ru-RU" sz="4000" dirty="0" smtClean="0"/>
            </a:br>
            <a:r>
              <a:rPr lang="ru-RU" sz="4000" dirty="0" smtClean="0"/>
              <a:t> Разозлить учителей.</a:t>
            </a:r>
            <a:br>
              <a:rPr lang="ru-RU" sz="4000" dirty="0" smtClean="0"/>
            </a:br>
            <a:r>
              <a:rPr lang="ru-RU" sz="4000" dirty="0" smtClean="0"/>
              <a:t> То на кнопку вдруг садишься,</a:t>
            </a:r>
            <a:br>
              <a:rPr lang="ru-RU" sz="4000" dirty="0" smtClean="0"/>
            </a:br>
            <a:r>
              <a:rPr lang="ru-RU" sz="4000" dirty="0" smtClean="0"/>
              <a:t> То приклеишься на клей...</a:t>
            </a:r>
            <a:br>
              <a:rPr lang="ru-RU" sz="4000" dirty="0" smtClean="0"/>
            </a:b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880"/>
            <a:ext cx="7110881" cy="3693319"/>
          </a:xfrm>
        </p:spPr>
        <p:txBody>
          <a:bodyPr/>
          <a:lstStyle/>
          <a:p>
            <a:pPr algn="ctr"/>
            <a:r>
              <a:rPr lang="ru-RU" sz="6000" u="sng" dirty="0" smtClean="0">
                <a:solidFill>
                  <a:srgbClr val="C00000"/>
                </a:solidFill>
              </a:rPr>
              <a:t>Самому большому любителю компьютерных игр </a:t>
            </a:r>
            <a:br>
              <a:rPr lang="ru-RU" sz="6000" u="sng" dirty="0" smtClean="0">
                <a:solidFill>
                  <a:srgbClr val="C00000"/>
                </a:solidFill>
              </a:rPr>
            </a:br>
            <a:endParaRPr lang="ru-RU" sz="60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880"/>
            <a:ext cx="7110881" cy="7386638"/>
          </a:xfrm>
        </p:spPr>
        <p:txBody>
          <a:bodyPr/>
          <a:lstStyle/>
          <a:p>
            <a:pPr algn="ctr"/>
            <a:r>
              <a:rPr lang="ru-RU" sz="4000" u="sng" dirty="0" smtClean="0">
                <a:solidFill>
                  <a:srgbClr val="C00000"/>
                </a:solidFill>
              </a:rPr>
              <a:t>Никите</a:t>
            </a:r>
            <a:r>
              <a:rPr lang="ru-RU" sz="4000" i="1" dirty="0" smtClean="0"/>
              <a:t>                                                                                               </a:t>
            </a:r>
            <a:r>
              <a:rPr lang="ru-RU" sz="2800" dirty="0" smtClean="0"/>
              <a:t>Сочинение писали</a:t>
            </a:r>
            <a:br>
              <a:rPr lang="ru-RU" sz="2800" dirty="0" smtClean="0"/>
            </a:br>
            <a:r>
              <a:rPr lang="ru-RU" sz="2800" dirty="0" smtClean="0"/>
              <a:t>В сентябре мы как-то раз,</a:t>
            </a:r>
            <a:br>
              <a:rPr lang="ru-RU" sz="2800" dirty="0" smtClean="0"/>
            </a:br>
            <a:r>
              <a:rPr lang="ru-RU" sz="2800" dirty="0" smtClean="0"/>
              <a:t>Где мы летом отдыхали.</a:t>
            </a:r>
            <a:br>
              <a:rPr lang="ru-RU" sz="2800" dirty="0" smtClean="0"/>
            </a:br>
            <a:r>
              <a:rPr lang="ru-RU" sz="2800" dirty="0" smtClean="0"/>
              <a:t>Загорал на море Стас,</a:t>
            </a:r>
            <a:br>
              <a:rPr lang="ru-RU" sz="2800" dirty="0" smtClean="0"/>
            </a:br>
            <a:r>
              <a:rPr lang="ru-RU" sz="2800" dirty="0" smtClean="0"/>
              <a:t>Таня ездила на дачу,</a:t>
            </a:r>
            <a:br>
              <a:rPr lang="ru-RU" sz="2800" dirty="0" smtClean="0"/>
            </a:br>
            <a:r>
              <a:rPr lang="ru-RU" sz="2800" dirty="0" smtClean="0"/>
              <a:t>Игорь в речке щук удил...</a:t>
            </a:r>
            <a:br>
              <a:rPr lang="ru-RU" sz="2800" dirty="0" smtClean="0"/>
            </a:br>
            <a:r>
              <a:rPr lang="ru-RU" sz="2800" dirty="0" smtClean="0"/>
              <a:t>Эту сложную задачу</a:t>
            </a:r>
            <a:br>
              <a:rPr lang="ru-RU" sz="2800" dirty="0" smtClean="0"/>
            </a:br>
            <a:r>
              <a:rPr lang="ru-RU" sz="2800" dirty="0" smtClean="0"/>
              <a:t>Ты один лишь не решил.</a:t>
            </a:r>
            <a:br>
              <a:rPr lang="ru-RU" sz="2800" dirty="0" smtClean="0"/>
            </a:br>
            <a:r>
              <a:rPr lang="ru-RU" sz="2800" dirty="0" smtClean="0"/>
              <a:t>Ничего о прошлом лете</a:t>
            </a:r>
            <a:br>
              <a:rPr lang="ru-RU" sz="2800" dirty="0" smtClean="0"/>
            </a:br>
            <a:r>
              <a:rPr lang="ru-RU" sz="2800" dirty="0" smtClean="0"/>
              <a:t>Написать ты не сумел.</a:t>
            </a:r>
            <a:br>
              <a:rPr lang="ru-RU" sz="2800" dirty="0" smtClean="0"/>
            </a:br>
            <a:r>
              <a:rPr lang="ru-RU" sz="2800" dirty="0" smtClean="0"/>
              <a:t>Ведь все лето в Интернете,</a:t>
            </a:r>
            <a:br>
              <a:rPr lang="ru-RU" sz="2800" dirty="0" smtClean="0"/>
            </a:br>
            <a:r>
              <a:rPr lang="ru-RU" sz="2800" dirty="0" smtClean="0"/>
              <a:t>Наш Никита просидел.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880"/>
            <a:ext cx="7110881" cy="2769989"/>
          </a:xfrm>
        </p:spPr>
        <p:txBody>
          <a:bodyPr/>
          <a:lstStyle/>
          <a:p>
            <a:pPr algn="ctr"/>
            <a:r>
              <a:rPr lang="ru-RU" sz="6000" u="sng" dirty="0" smtClean="0">
                <a:solidFill>
                  <a:srgbClr val="C00000"/>
                </a:solidFill>
              </a:rPr>
              <a:t>Самому общительному </a:t>
            </a:r>
            <a:br>
              <a:rPr lang="ru-RU" sz="6000" u="sng" dirty="0" smtClean="0">
                <a:solidFill>
                  <a:srgbClr val="C00000"/>
                </a:solidFill>
              </a:rPr>
            </a:br>
            <a:endParaRPr lang="ru-RU" sz="60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880"/>
            <a:ext cx="7110881" cy="7755969"/>
          </a:xfrm>
        </p:spPr>
        <p:txBody>
          <a:bodyPr/>
          <a:lstStyle/>
          <a:p>
            <a:pPr algn="ctr"/>
            <a:r>
              <a:rPr lang="ru-RU" sz="4000" u="sng" dirty="0" smtClean="0">
                <a:solidFill>
                  <a:srgbClr val="C00000"/>
                </a:solidFill>
              </a:rPr>
              <a:t>Максиму</a:t>
            </a:r>
            <a:r>
              <a:rPr lang="ru-RU" sz="4000" i="1" dirty="0" smtClean="0"/>
              <a:t>                                                                                               </a:t>
            </a:r>
            <a:r>
              <a:rPr lang="ru-RU" sz="4000" dirty="0" smtClean="0"/>
              <a:t>Есть свободная минутка,</a:t>
            </a:r>
            <a:br>
              <a:rPr lang="ru-RU" sz="4000" dirty="0" smtClean="0"/>
            </a:br>
            <a:r>
              <a:rPr lang="ru-RU" sz="4000" dirty="0" smtClean="0"/>
              <a:t>Ты </a:t>
            </a:r>
            <a:r>
              <a:rPr lang="ru-RU" sz="4000" smtClean="0"/>
              <a:t>В Контакте  </a:t>
            </a:r>
            <a:r>
              <a:rPr lang="ru-RU" sz="4000" dirty="0" smtClean="0"/>
              <a:t>сидишь.</a:t>
            </a:r>
            <a:br>
              <a:rPr lang="ru-RU" sz="4000" dirty="0" smtClean="0"/>
            </a:br>
            <a:r>
              <a:rPr lang="ru-RU" sz="4000" dirty="0" smtClean="0"/>
              <a:t>Может, это только шутка,</a:t>
            </a:r>
            <a:br>
              <a:rPr lang="ru-RU" sz="4000" dirty="0" smtClean="0"/>
            </a:br>
            <a:r>
              <a:rPr lang="ru-RU" sz="4000" dirty="0" smtClean="0"/>
              <a:t>Что ночами ты не спишь?</a:t>
            </a:r>
            <a:br>
              <a:rPr lang="ru-RU" sz="4000" dirty="0" smtClean="0"/>
            </a:br>
            <a:r>
              <a:rPr lang="ru-RU" sz="4000" dirty="0" smtClean="0"/>
              <a:t>До утра готов общаться,</a:t>
            </a:r>
            <a:br>
              <a:rPr lang="ru-RU" sz="4000" dirty="0" smtClean="0"/>
            </a:br>
            <a:r>
              <a:rPr lang="ru-RU" sz="4000" dirty="0" smtClean="0"/>
              <a:t>Фото, видео смотреть.</a:t>
            </a:r>
            <a:br>
              <a:rPr lang="ru-RU" sz="4000" dirty="0" smtClean="0"/>
            </a:br>
            <a:r>
              <a:rPr lang="ru-RU" sz="4000" dirty="0" smtClean="0"/>
              <a:t>Тяжко в школу просыпаться,</a:t>
            </a:r>
            <a:br>
              <a:rPr lang="ru-RU" sz="4000" dirty="0" smtClean="0"/>
            </a:br>
            <a:r>
              <a:rPr lang="ru-RU" sz="4000" dirty="0" smtClean="0"/>
              <a:t>Вот бы гриппом заболеть.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1343913"/>
            <a:ext cx="448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А теперь</a:t>
            </a:r>
            <a:r>
              <a:rPr sz="4000" spc="-60" dirty="0"/>
              <a:t> </a:t>
            </a:r>
            <a:r>
              <a:rPr sz="4000" spc="-5" dirty="0"/>
              <a:t>загадки…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116012" y="1052512"/>
            <a:ext cx="6484874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4201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111"/>
                </a:moveTo>
                <a:lnTo>
                  <a:pt x="3733800" y="3111"/>
                </a:lnTo>
                <a:lnTo>
                  <a:pt x="3733800" y="0"/>
                </a:lnTo>
                <a:lnTo>
                  <a:pt x="0" y="0"/>
                </a:lnTo>
                <a:lnTo>
                  <a:pt x="0" y="311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3999" cy="6858000"/>
            <a:chOff x="0" y="-194263"/>
            <a:chExt cx="9479808" cy="7052263"/>
          </a:xfrm>
        </p:grpSpPr>
        <p:sp>
          <p:nvSpPr>
            <p:cNvPr id="4" name="object 4"/>
            <p:cNvSpPr/>
            <p:nvPr/>
          </p:nvSpPr>
          <p:spPr>
            <a:xfrm>
              <a:off x="5410200" y="3897312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0" y="192087"/>
                  </a:lnTo>
                  <a:lnTo>
                    <a:pt x="3733800" y="192087"/>
                  </a:lnTo>
                  <a:lnTo>
                    <a:pt x="3733800" y="16351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480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733800" y="952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4076"/>
              <a:ext cx="1965325" cy="19050"/>
            </a:xfrm>
            <a:custGeom>
              <a:avLst/>
              <a:gdLst/>
              <a:ahLst/>
              <a:cxnLst/>
              <a:rect l="l" t="t" r="r" b="b"/>
              <a:pathLst>
                <a:path w="1965325" h="19050">
                  <a:moveTo>
                    <a:pt x="196532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65325" y="19050"/>
                  </a:lnTo>
                  <a:lnTo>
                    <a:pt x="1965325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199001"/>
              <a:ext cx="1965325" cy="9525"/>
            </a:xfrm>
            <a:custGeom>
              <a:avLst/>
              <a:gdLst/>
              <a:ahLst/>
              <a:cxnLst/>
              <a:rect l="l" t="t" r="r" b="b"/>
              <a:pathLst>
                <a:path w="1965325" h="9525">
                  <a:moveTo>
                    <a:pt x="19653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965325" y="9525"/>
                  </a:lnTo>
                  <a:lnTo>
                    <a:pt x="1965325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7429" cy="135255"/>
            </a:xfrm>
            <a:custGeom>
              <a:avLst/>
              <a:gdLst/>
              <a:ahLst/>
              <a:cxnLst/>
              <a:rect l="l" t="t" r="r" b="b"/>
              <a:pathLst>
                <a:path w="3567429" h="135254">
                  <a:moveTo>
                    <a:pt x="3063875" y="2032"/>
                  </a:moveTo>
                  <a:lnTo>
                    <a:pt x="3061843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25019"/>
                  </a:lnTo>
                  <a:lnTo>
                    <a:pt x="2032" y="26924"/>
                  </a:lnTo>
                  <a:lnTo>
                    <a:pt x="3061843" y="26924"/>
                  </a:lnTo>
                  <a:lnTo>
                    <a:pt x="3063875" y="25019"/>
                  </a:lnTo>
                  <a:lnTo>
                    <a:pt x="3063875" y="2032"/>
                  </a:lnTo>
                  <a:close/>
                </a:path>
                <a:path w="3567429" h="135254">
                  <a:moveTo>
                    <a:pt x="3567176" y="101092"/>
                  </a:moveTo>
                  <a:lnTo>
                    <a:pt x="3564382" y="98425"/>
                  </a:lnTo>
                  <a:lnTo>
                    <a:pt x="1969643" y="98425"/>
                  </a:lnTo>
                  <a:lnTo>
                    <a:pt x="1966976" y="101092"/>
                  </a:lnTo>
                  <a:lnTo>
                    <a:pt x="1966976" y="132207"/>
                  </a:lnTo>
                  <a:lnTo>
                    <a:pt x="1969643" y="134874"/>
                  </a:lnTo>
                  <a:lnTo>
                    <a:pt x="3564382" y="134874"/>
                  </a:lnTo>
                  <a:lnTo>
                    <a:pt x="3567176" y="132207"/>
                  </a:lnTo>
                  <a:lnTo>
                    <a:pt x="3567176" y="1010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350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9144000" y="0"/>
                  </a:moveTo>
                  <a:lnTo>
                    <a:pt x="0" y="0"/>
                  </a:lnTo>
                  <a:lnTo>
                    <a:pt x="0" y="74549"/>
                  </a:lnTo>
                  <a:lnTo>
                    <a:pt x="0" y="77851"/>
                  </a:lnTo>
                  <a:lnTo>
                    <a:pt x="9144000" y="77851"/>
                  </a:lnTo>
                  <a:lnTo>
                    <a:pt x="9144000" y="7454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2050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6413500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6413500" y="114300"/>
                  </a:lnTo>
                  <a:lnTo>
                    <a:pt x="6413500" y="188849"/>
                  </a:lnTo>
                  <a:lnTo>
                    <a:pt x="9144000" y="188849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2050"/>
                  </a:lnTo>
                  <a:lnTo>
                    <a:pt x="9144000" y="37020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" y="-194263"/>
              <a:ext cx="9479807" cy="7052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745" y="1199133"/>
            <a:ext cx="79813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Trebuchet MS"/>
                <a:cs typeface="Trebuchet MS"/>
              </a:rPr>
              <a:t>Во </a:t>
            </a:r>
            <a:r>
              <a:rPr sz="2000" b="0" spc="-5" dirty="0">
                <a:latin typeface="Trebuchet MS"/>
                <a:cs typeface="Trebuchet MS"/>
              </a:rPr>
              <a:t>все века героизм </a:t>
            </a:r>
            <a:r>
              <a:rPr sz="2000" b="0" dirty="0">
                <a:latin typeface="Trebuchet MS"/>
                <a:cs typeface="Trebuchet MS"/>
              </a:rPr>
              <a:t>и </a:t>
            </a:r>
            <a:r>
              <a:rPr sz="2000" b="0" spc="-5" dirty="0">
                <a:latin typeface="Trebuchet MS"/>
                <a:cs typeface="Trebuchet MS"/>
              </a:rPr>
              <a:t>мужество воинов России, </a:t>
            </a:r>
            <a:r>
              <a:rPr sz="2000" b="0" dirty="0">
                <a:latin typeface="Trebuchet MS"/>
                <a:cs typeface="Trebuchet MS"/>
              </a:rPr>
              <a:t>мощь и </a:t>
            </a:r>
            <a:r>
              <a:rPr sz="2000" b="0" spc="-5" dirty="0">
                <a:latin typeface="Trebuchet MS"/>
                <a:cs typeface="Trebuchet MS"/>
              </a:rPr>
              <a:t>слава  русского оружия были </a:t>
            </a:r>
            <a:r>
              <a:rPr sz="2000" b="0" dirty="0">
                <a:latin typeface="Trebuchet MS"/>
                <a:cs typeface="Trebuchet MS"/>
              </a:rPr>
              <a:t>неотъемлемой частью </a:t>
            </a:r>
            <a:r>
              <a:rPr sz="2000" b="0" spc="-5" dirty="0">
                <a:latin typeface="Trebuchet MS"/>
                <a:cs typeface="Trebuchet MS"/>
              </a:rPr>
              <a:t>величия Российского  государства.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6425" y="2249487"/>
            <a:ext cx="6391275" cy="432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789" y="1025144"/>
            <a:ext cx="80384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Уже </a:t>
            </a:r>
            <a:r>
              <a:rPr spc="-15" dirty="0"/>
              <a:t>несколько </a:t>
            </a:r>
            <a:r>
              <a:rPr dirty="0"/>
              <a:t>десятилетий </a:t>
            </a:r>
            <a:r>
              <a:rPr spc="-5" dirty="0"/>
              <a:t>мы верны традиции </a:t>
            </a:r>
            <a:r>
              <a:rPr spc="-10" dirty="0"/>
              <a:t>широко  </a:t>
            </a:r>
            <a:r>
              <a:rPr dirty="0"/>
              <a:t>и </a:t>
            </a:r>
            <a:r>
              <a:rPr spc="-5" dirty="0"/>
              <a:t>всенародно </a:t>
            </a:r>
            <a:r>
              <a:rPr spc="-15" dirty="0"/>
              <a:t>встречать </a:t>
            </a:r>
            <a:r>
              <a:rPr spc="-10" dirty="0"/>
              <a:t>праздник защитника </a:t>
            </a:r>
            <a:r>
              <a:rPr spc="-5" dirty="0"/>
              <a:t>Отечества </a:t>
            </a:r>
            <a:r>
              <a:rPr dirty="0"/>
              <a:t>и  </a:t>
            </a:r>
            <a:r>
              <a:rPr spc="-25" dirty="0"/>
              <a:t>отмечать </a:t>
            </a:r>
            <a:r>
              <a:rPr spc="-20" dirty="0"/>
              <a:t>его </a:t>
            </a:r>
            <a:r>
              <a:rPr dirty="0"/>
              <a:t>с </a:t>
            </a:r>
            <a:r>
              <a:rPr spc="-10" dirty="0"/>
              <a:t>особой </a:t>
            </a:r>
            <a:r>
              <a:rPr spc="-5" dirty="0"/>
              <a:t>торжественностью </a:t>
            </a:r>
            <a:r>
              <a:rPr dirty="0"/>
              <a:t>и</a:t>
            </a:r>
            <a:r>
              <a:rPr spc="55" dirty="0"/>
              <a:t> </a:t>
            </a:r>
            <a:r>
              <a:rPr spc="-15" dirty="0"/>
              <a:t>теплотой.</a:t>
            </a:r>
          </a:p>
        </p:txBody>
      </p:sp>
      <p:sp>
        <p:nvSpPr>
          <p:cNvPr id="3" name="object 3"/>
          <p:cNvSpPr/>
          <p:nvPr/>
        </p:nvSpPr>
        <p:spPr>
          <a:xfrm>
            <a:off x="1476375" y="2349500"/>
            <a:ext cx="6480175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536" y="533400"/>
            <a:ext cx="777494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4445" algn="ctr">
              <a:lnSpc>
                <a:spcPct val="100000"/>
              </a:lnSpc>
              <a:spcBef>
                <a:spcPts val="105"/>
              </a:spcBef>
              <a:tabLst>
                <a:tab pos="7416800" algn="l"/>
              </a:tabLst>
            </a:pPr>
            <a:r>
              <a:rPr lang="ru-RU" sz="2000" b="1" dirty="0" smtClean="0">
                <a:solidFill>
                  <a:srgbClr val="424455"/>
                </a:solidFill>
                <a:latin typeface="Times New Roman"/>
                <a:cs typeface="Times New Roman"/>
              </a:rPr>
              <a:t>М</a:t>
            </a:r>
            <a:r>
              <a:rPr sz="2000" b="1" dirty="0" smtClean="0">
                <a:solidFill>
                  <a:srgbClr val="424455"/>
                </a:solidFill>
                <a:latin typeface="Times New Roman"/>
                <a:cs typeface="Times New Roman"/>
              </a:rPr>
              <a:t>ы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с вами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живем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в стране, 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которая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называется 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Россия.  Россия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- </a:t>
            </a:r>
            <a:r>
              <a:rPr sz="2000" b="1" spc="-15" dirty="0">
                <a:solidFill>
                  <a:srgbClr val="424455"/>
                </a:solidFill>
                <a:latin typeface="Times New Roman"/>
                <a:cs typeface="Times New Roman"/>
              </a:rPr>
              <a:t>это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наше 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Отечество.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В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нашей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стране есть 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армия, </a:t>
            </a:r>
            <a:r>
              <a:rPr sz="2000" b="1" spc="-15" dirty="0">
                <a:solidFill>
                  <a:srgbClr val="424455"/>
                </a:solidFill>
                <a:latin typeface="Times New Roman"/>
                <a:cs typeface="Times New Roman"/>
              </a:rPr>
              <a:t>как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и в 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других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странах. В 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армии служат солдаты,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моряки, летчики,  пограничники.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Их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называют защитниками Отечества. Скоро  нас</a:t>
            </a:r>
            <a:r>
              <a:rPr sz="2000" b="1" spc="-35" dirty="0">
                <a:solidFill>
                  <a:srgbClr val="424455"/>
                </a:solidFill>
                <a:latin typeface="Times New Roman"/>
                <a:cs typeface="Times New Roman"/>
              </a:rPr>
              <a:t>т</a:t>
            </a:r>
            <a:r>
              <a:rPr sz="2000" b="1" spc="25" dirty="0">
                <a:solidFill>
                  <a:srgbClr val="424455"/>
                </a:solidFill>
                <a:latin typeface="Times New Roman"/>
                <a:cs typeface="Times New Roman"/>
              </a:rPr>
              <a:t>у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пи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т</a:t>
            </a:r>
            <a:r>
              <a:rPr sz="2000" b="1" spc="-40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пра</a:t>
            </a:r>
            <a:r>
              <a:rPr sz="2000" b="1" spc="-35" dirty="0">
                <a:solidFill>
                  <a:srgbClr val="424455"/>
                </a:solidFill>
                <a:latin typeface="Times New Roman"/>
                <a:cs typeface="Times New Roman"/>
              </a:rPr>
              <a:t>з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д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ни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к</a:t>
            </a:r>
            <a:r>
              <a:rPr sz="2000" b="1" spc="-30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наше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й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а</a:t>
            </a:r>
            <a:r>
              <a:rPr sz="2000" b="1" spc="-30" dirty="0">
                <a:solidFill>
                  <a:srgbClr val="424455"/>
                </a:solidFill>
                <a:latin typeface="Times New Roman"/>
                <a:cs typeface="Times New Roman"/>
              </a:rPr>
              <a:t>р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ми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–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42445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ень 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з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ащ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424455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ни</a:t>
            </a:r>
            <a:r>
              <a:rPr sz="2000" b="1" spc="-45" dirty="0">
                <a:solidFill>
                  <a:srgbClr val="424455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О</a:t>
            </a:r>
            <a:r>
              <a:rPr sz="2000" b="1" spc="-15" dirty="0">
                <a:solidFill>
                  <a:srgbClr val="424455"/>
                </a:solidFill>
                <a:latin typeface="Times New Roman"/>
                <a:cs typeface="Times New Roman"/>
              </a:rPr>
              <a:t>т</a:t>
            </a:r>
            <a:r>
              <a:rPr sz="2000" b="1" spc="-50" dirty="0">
                <a:solidFill>
                  <a:srgbClr val="424455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ч</a:t>
            </a:r>
            <a:r>
              <a:rPr sz="2000" b="1" spc="15" dirty="0">
                <a:solidFill>
                  <a:srgbClr val="424455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424455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ва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.	Он  </a:t>
            </a:r>
            <a:r>
              <a:rPr sz="2000" b="1" spc="-10" dirty="0">
                <a:solidFill>
                  <a:srgbClr val="424455"/>
                </a:solidFill>
                <a:latin typeface="Times New Roman"/>
                <a:cs typeface="Times New Roman"/>
              </a:rPr>
              <a:t>отмечается </a:t>
            </a:r>
            <a:r>
              <a:rPr sz="2000" b="1" dirty="0">
                <a:solidFill>
                  <a:srgbClr val="424455"/>
                </a:solidFill>
                <a:latin typeface="Times New Roman"/>
                <a:cs typeface="Times New Roman"/>
              </a:rPr>
              <a:t>23</a:t>
            </a:r>
            <a:r>
              <a:rPr sz="2000" b="1" spc="5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4455"/>
                </a:solidFill>
                <a:latin typeface="Times New Roman"/>
                <a:cs typeface="Times New Roman"/>
              </a:rPr>
              <a:t>февраля.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2636901"/>
            <a:ext cx="4092575" cy="345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6100" y="2708211"/>
            <a:ext cx="4679950" cy="309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ы Армия Народа 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1343913"/>
            <a:ext cx="448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А теперь</a:t>
            </a:r>
            <a:r>
              <a:rPr sz="4000" spc="-60" dirty="0"/>
              <a:t> </a:t>
            </a:r>
            <a:r>
              <a:rPr sz="4000" spc="-5" dirty="0"/>
              <a:t>загадки…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116012" y="1052512"/>
            <a:ext cx="6484874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880"/>
            <a:ext cx="7110881" cy="1846659"/>
          </a:xfrm>
        </p:spPr>
        <p:txBody>
          <a:bodyPr/>
          <a:lstStyle/>
          <a:p>
            <a:pPr algn="ctr"/>
            <a:r>
              <a:rPr lang="ru-RU" sz="6000" u="sng" dirty="0" smtClean="0">
                <a:solidFill>
                  <a:srgbClr val="C00000"/>
                </a:solidFill>
              </a:rPr>
              <a:t>Самому высокому </a:t>
            </a:r>
            <a:br>
              <a:rPr lang="ru-RU" sz="6000" u="sng" dirty="0" smtClean="0">
                <a:solidFill>
                  <a:srgbClr val="C00000"/>
                </a:solidFill>
              </a:rPr>
            </a:br>
            <a:endParaRPr lang="ru-RU" sz="60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880"/>
            <a:ext cx="7110881" cy="5909310"/>
          </a:xfrm>
        </p:spPr>
        <p:txBody>
          <a:bodyPr/>
          <a:lstStyle/>
          <a:p>
            <a:pPr algn="ctr"/>
            <a:r>
              <a:rPr lang="ru-RU" sz="4000" u="sng" dirty="0" smtClean="0">
                <a:solidFill>
                  <a:srgbClr val="C00000"/>
                </a:solidFill>
              </a:rPr>
              <a:t>Андрею</a:t>
            </a:r>
            <a:r>
              <a:rPr lang="ru-RU" sz="4000" i="1" dirty="0" smtClean="0"/>
              <a:t>                                                                                               </a:t>
            </a:r>
            <a:r>
              <a:rPr lang="ru-RU" sz="4000" dirty="0" smtClean="0"/>
              <a:t>Выше папы, выше мамы                                                                                   Вырос дяденька-сынок.                                                                                                         В классе ты высокий самый!                                                                                                     Как приходишь на урок,                                                                                                                            Тайно девочки, вздыхают:                                                                                                 «Вот бы пригласил в кино...»                                                                                                  И порой не замечают,                                                                               Что урок идет давно.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184</Words>
  <Application>Microsoft Office PowerPoint</Application>
  <PresentationFormat>Экран (4:3)</PresentationFormat>
  <Paragraphs>15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Во все века героизм и мужество воинов России, мощь и слава  русского оружия были неотъемлемой частью величия Российского  государства.</vt:lpstr>
      <vt:lpstr>Уже несколько десятилетий мы верны традиции широко  и всенародно встречать праздник защитника Отечества и  отмечать его с особой торжественностью и теплотой.</vt:lpstr>
      <vt:lpstr>Слайд 5</vt:lpstr>
      <vt:lpstr>Слайд 6</vt:lpstr>
      <vt:lpstr>А теперь загадки…</vt:lpstr>
      <vt:lpstr>Самому высокому  </vt:lpstr>
      <vt:lpstr>Андрею                                                                                               Выше папы, выше мамы                                                                                   Вырос дяденька-сынок.                                                                                                         В классе ты высокий самый!                                                                                                     Как приходишь на урок,                                                                                                                            Тайно девочки, вздыхают:                                                                                                 «Вот бы пригласил в кино...»                                                                                                  И порой не замечают,                                                                               Что урок идет давно. </vt:lpstr>
      <vt:lpstr>Самому весёлому  </vt:lpstr>
      <vt:lpstr>Марату                                                                                               Ты – веселый самый в классе,  Мастер шуток и острот.  У тебя всегда в запасе  Есть свежайший анекдот.  На уроках не боишься  Разозлить учителей.  То на кнопку вдруг садишься,  То приклеишься на клей... . </vt:lpstr>
      <vt:lpstr>Самому большому любителю компьютерных игр  </vt:lpstr>
      <vt:lpstr>Никите                                                                                               Сочинение писали В сентябре мы как-то раз, Где мы летом отдыхали. Загорал на море Стас, Таня ездила на дачу, Игорь в речке щук удил... Эту сложную задачу Ты один лишь не решил. Ничего о прошлом лете Написать ты не сумел. Ведь все лето в Интернете, Наш Никита просидел.  . </vt:lpstr>
      <vt:lpstr>Самому общительному  </vt:lpstr>
      <vt:lpstr>Максиму                                                                                               Есть свободная минутка, Ты В Контакте  сидишь. Может, это только шутка, Что ночами ты не спишь? До утра готов общаться, Фото, видео смотреть. Тяжко в школу просыпаться, Вот бы гриппом заболеть.   . </vt:lpstr>
      <vt:lpstr>А теперь загадки…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Разакова</dc:creator>
  <cp:lastModifiedBy>RePack by SPecialiST</cp:lastModifiedBy>
  <cp:revision>8</cp:revision>
  <dcterms:created xsi:type="dcterms:W3CDTF">2020-02-16T09:29:08Z</dcterms:created>
  <dcterms:modified xsi:type="dcterms:W3CDTF">2021-02-16T13:34:01Z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2020-02-16T00:00:00Z</vt:filetime>
  </property>
</Properties>
</file>